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2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721F3-568D-41BD-B917-0242C70FE7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175AAF5-FC6B-6F97-206D-BABC51030F4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E7519F-2CFB-70B3-D342-3EA481EA3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363A30-157A-58A1-90C6-132C85FD0A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A76839-8FB9-4E59-7FC2-79A8ED6E25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8911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358CE0-C759-3604-0096-E43819391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6044019-5196-5400-8344-D97A12198E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0E98BE-5746-2C69-5582-56F55B76DF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D7DBD6-E120-0B3C-4CDA-AA74B1484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700D74-159B-A3B2-BF3B-798D46F1C4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19690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6B65E6B-409D-D34F-F04D-9078D0F6CCC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3D8B88-CB34-6DB3-0E22-6B8B9FB8BC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CA992E-6D9E-4530-D258-2B93819BCD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9112D8F-B478-2CF6-7E8C-746A4CDB26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5265BB-47FA-8CF1-6A87-A691DE9FF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9962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F22C1E-EE3D-916A-E561-0E5F4F57C3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D13302-492D-1ACA-7C73-41902F6ADC7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8DBD7AF-310E-FA57-D274-7896FC300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ED95FC-4532-DC25-793C-CF007DF67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45F481-B2E3-6B4F-E444-66B544260E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3182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6A4BD4-116B-9AB2-8011-6E0CD26A11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F465EA-92F1-354E-0910-F624F1ECAE5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2E55C7-64EB-CD23-86D1-F42D054D08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1D6857-AB44-354B-A5DA-E2B58A57F1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BF03F0-AC42-70AB-6D1C-0F2752DABA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71087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948C42-1866-B1E9-8E39-85B6CE853B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57460D-0CBA-B9BF-89F0-5601C49A68E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FBAB8EB-53FE-ED09-E81A-612BC0164D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C057D6E-F587-2771-20A5-76671CF614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C4A9762-8C9E-9A31-C9A4-F16A105ECF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27B2AB6-1870-5A06-C623-EAC2969D3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860535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213B10-99E0-6DD6-5306-BB86D3B0EF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4F90D2-DBBB-3B3D-EE0B-8B7A7756AB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C07C7CB-B2D4-D189-A10D-6D9F229421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814767A-A8E8-3E34-EF6D-0E281EA474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B8173A4-ECD2-6074-00EF-905ABFC861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139FD68-62FA-9293-E691-DC0256FACC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B6E7A2-E5D6-FBCB-45B1-BD0E6A6BF1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EEBE90D-E38B-FF84-F99A-5D6A90F7B0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974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B13085-2A2B-50BC-D5CE-5EBD9E0ACF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0D5358C-3E4B-D4B5-6C59-DFC7058112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E30813A-BC71-5BAC-3030-CD10E0B70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A3C0586-B8B0-7CE3-5018-2CBBA337C0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936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67D5287-ECD0-C84A-3F1D-FEFCB15308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6F5DD42-99FA-B3FF-DA27-CC6ECD33CA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CA84C06-B364-FE29-A528-D7A4230BB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4900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D58D4D-94D8-36FE-C888-755416009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0B73D-38A9-0D85-DD91-6F9B55BB00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7E1EED8-89EE-33CD-0D90-61BA778B78A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5D0330-F27A-A721-E43F-7CF953DCF6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FC8CDC-C159-A230-D965-E85F7088E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5322547-DA5E-C070-3F93-A3533FEDFE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5316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F854CA-EF46-271A-45FF-6DE55906A4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7581D54-DC72-03EE-F5D2-0E902A2FCBF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9B34CC-C487-29D9-770B-535FD2C352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804DCC-9F0A-7866-F022-78845ADB8D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354753-59B5-9717-7C1E-9BD691683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BF932A9-9EF3-BB07-527B-FC4D1F9D5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06863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59E7DAD-7301-79A2-E545-2CCBC35547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C031DC-18C1-0B57-7863-14F958BEC2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17C241-57AB-1B00-0050-671443C3128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C16D932-FE70-4FDC-868B-0C1EE6AF8FC1}" type="datetimeFigureOut">
              <a:rPr lang="en-GB" smtClean="0"/>
              <a:t>17/04/2025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88BFEF-B92A-8D7A-DDB3-6FB9B2A916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F05DFE-967B-38A1-8F4A-42133A3FD6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6DBA9A-1DA7-4B06-AE90-EBD5EB6FFE1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0481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5945E1-DCC7-9EE0-92CA-C9443D19A7D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9F9263-CF08-92EA-BA83-791163676D8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  <p:pic>
        <p:nvPicPr>
          <p:cNvPr id="5" name="Picture 4" descr="A person standing in a pool&#10;&#10;AI-generated content may be incorrect.">
            <a:extLst>
              <a:ext uri="{FF2B5EF4-FFF2-40B4-BE49-F238E27FC236}">
                <a16:creationId xmlns:a16="http://schemas.microsoft.com/office/drawing/2014/main" id="{A7581D6F-830E-71F7-D504-088AC30802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96262" y="80963"/>
            <a:ext cx="5464628" cy="6566417"/>
          </a:xfrm>
          <a:prstGeom prst="ellipse">
            <a:avLst/>
          </a:prstGeom>
          <a:ln w="190500" cap="rnd">
            <a:solidFill>
              <a:srgbClr val="C8C6BD"/>
            </a:solidFill>
            <a:prstDash val="solid"/>
          </a:ln>
          <a:effectLst>
            <a:outerShdw blurRad="127000" algn="bl" rotWithShape="0">
              <a:srgbClr val="000000"/>
            </a:outerShdw>
          </a:effectLst>
          <a:scene3d>
            <a:camera prst="perspectiveFront" fov="5400000"/>
            <a:lightRig rig="threePt" dir="t">
              <a:rot lat="0" lon="0" rev="192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  <p:extLst>
      <p:ext uri="{BB962C8B-B14F-4D97-AF65-F5344CB8AC3E}">
        <p14:creationId xmlns:p14="http://schemas.microsoft.com/office/powerpoint/2010/main" val="266025966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nancy.trew@sky.com</dc:creator>
  <cp:lastModifiedBy>nancy.trew@sky.com</cp:lastModifiedBy>
  <cp:revision>2</cp:revision>
  <dcterms:created xsi:type="dcterms:W3CDTF">2025-04-17T15:43:30Z</dcterms:created>
  <dcterms:modified xsi:type="dcterms:W3CDTF">2025-04-17T15:48:27Z</dcterms:modified>
</cp:coreProperties>
</file>