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721F3-568D-41BD-B917-0242C70FE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5AAF5-FC6B-6F97-206D-BABC51030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7519F-2CFB-70B3-D342-3EA481EA3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63A30-157A-58A1-90C6-132C85FD0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76839-8FB9-4E59-7FC2-79A8ED6E2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89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58CE0-C759-3604-0096-E43819391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44019-5196-5400-8344-D97A12198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E98BE-5746-2C69-5582-56F55B76D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7DBD6-E120-0B3C-4CDA-AA74B148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00D74-159B-A3B2-BF3B-798D46F1C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96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B65E6B-409D-D34F-F04D-9078D0F6CC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D8B88-CB34-6DB3-0E22-6B8B9FB8B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A992E-6D9E-4530-D258-2B93819BC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12D8F-B478-2CF6-7E8C-746A4CDB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265BB-47FA-8CF1-6A87-A691DE9FF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6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22C1E-EE3D-916A-E561-0E5F4F57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13302-492D-1ACA-7C73-41902F6AD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BD7AF-310E-FA57-D274-7896FC300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D95FC-4532-DC25-793C-CF007DF67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5F481-B2E3-6B4F-E444-66B544260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18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A4BD4-116B-9AB2-8011-6E0CD26A1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F465EA-92F1-354E-0910-F624F1ECA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E55C7-64EB-CD23-86D1-F42D054D0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D6857-AB44-354B-A5DA-E2B58A57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F03F0-AC42-70AB-6D1C-0F2752DAB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0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8C42-1866-B1E9-8E39-85B6CE853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7460D-0CBA-B9BF-89F0-5601C49A6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BAB8EB-53FE-ED09-E81A-612BC0164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57D6E-F587-2771-20A5-76671CF61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A9762-8C9E-9A31-C9A4-F16A105E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7B2AB6-1870-5A06-C623-EAC2969D3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053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13B10-99E0-6DD6-5306-BB86D3B0E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F90D2-DBBB-3B3D-EE0B-8B7A7756A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07C7CB-B2D4-D189-A10D-6D9F22942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14767A-A8E8-3E34-EF6D-0E281EA47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8173A4-ECD2-6074-00EF-905ABFC86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39FD68-62FA-9293-E691-DC0256FA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B6E7A2-E5D6-FBCB-45B1-BD0E6A6BF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EBE90D-E38B-FF84-F99A-5D6A90F7B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7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13085-2A2B-50BC-D5CE-5EBD9E0AC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D5358C-3E4B-D4B5-6C59-DFC70581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0813A-BC71-5BAC-3030-CD10E0B7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3C0586-B8B0-7CE3-5018-2CBBA337C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93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7D5287-ECD0-C84A-3F1D-FEFCB1530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F5DD42-99FA-B3FF-DA27-CC6ECD33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A84C06-B364-FE29-A528-D7A4230BB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49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58D4D-94D8-36FE-C888-755416009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0B73D-38A9-0D85-DD91-6F9B55BB0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1EED8-89EE-33CD-0D90-61BA778B7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D0330-F27A-A721-E43F-7CF953DCF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C8CDC-C159-A230-D965-E85F7088E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2547-DA5E-C070-3F93-A3533FEDF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31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854CA-EF46-271A-45FF-6DE55906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581D54-DC72-03EE-F5D2-0E902A2FCB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B34CC-C487-29D9-770B-535FD2C35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04DCC-9F0A-7866-F022-78845ADB8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54753-59B5-9717-7C1E-9BD691683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932A9-9EF3-BB07-527B-FC4D1F9D5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68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9E7DAD-7301-79A2-E545-2CCBC3554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031DC-18C1-0B57-7863-14F958BEC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7C241-57AB-1B00-0050-671443C312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8BFEF-B92A-8D7A-DDB3-6FB9B2A9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05DFE-967B-38A1-8F4A-42133A3FD6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481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945E1-DCC7-9EE0-92CA-C9443D19A7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F9263-CF08-92EA-BA83-791163676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A person standing in a pool&#10;&#10;AI-generated content may be incorrect.">
            <a:extLst>
              <a:ext uri="{FF2B5EF4-FFF2-40B4-BE49-F238E27FC236}">
                <a16:creationId xmlns:a16="http://schemas.microsoft.com/office/drawing/2014/main" id="{A7581D6F-830E-71F7-D504-088AC3080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229" y="0"/>
            <a:ext cx="5464628" cy="6858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660259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nancy.trew@sky.com</dc:creator>
  <cp:lastModifiedBy>nancy.trew@sky.com</cp:lastModifiedBy>
  <cp:revision>1</cp:revision>
  <dcterms:created xsi:type="dcterms:W3CDTF">2025-04-17T15:43:30Z</dcterms:created>
  <dcterms:modified xsi:type="dcterms:W3CDTF">2025-04-17T15:46:08Z</dcterms:modified>
</cp:coreProperties>
</file>